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66" r:id="rId2"/>
    <p:sldId id="265" r:id="rId3"/>
    <p:sldId id="267" r:id="rId4"/>
    <p:sldId id="268"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23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0" d="100"/>
          <a:sy n="80" d="100"/>
        </p:scale>
        <p:origin x="58" y="30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ant nair" userId="f5dd7a0f8397d338" providerId="LiveId" clId="{7D0D043D-CBD9-4BE0-B077-E303ADDA0128}"/>
    <pc:docChg chg="undo custSel addSld modSld sldOrd">
      <pc:chgData name="prasant nair" userId="f5dd7a0f8397d338" providerId="LiveId" clId="{7D0D043D-CBD9-4BE0-B077-E303ADDA0128}" dt="2023-10-17T12:53:23.554" v="528" actId="1076"/>
      <pc:docMkLst>
        <pc:docMk/>
      </pc:docMkLst>
      <pc:sldChg chg="modSp mod">
        <pc:chgData name="prasant nair" userId="f5dd7a0f8397d338" providerId="LiveId" clId="{7D0D043D-CBD9-4BE0-B077-E303ADDA0128}" dt="2023-10-17T12:35:11.195" v="131" actId="1076"/>
        <pc:sldMkLst>
          <pc:docMk/>
          <pc:sldMk cId="3384340170" sldId="265"/>
        </pc:sldMkLst>
        <pc:spChg chg="mod">
          <ac:chgData name="prasant nair" userId="f5dd7a0f8397d338" providerId="LiveId" clId="{7D0D043D-CBD9-4BE0-B077-E303ADDA0128}" dt="2023-10-17T12:35:11.195" v="131" actId="1076"/>
          <ac:spMkLst>
            <pc:docMk/>
            <pc:sldMk cId="3384340170" sldId="265"/>
            <ac:spMk id="2" creationId="{00000000-0000-0000-0000-000000000000}"/>
          </ac:spMkLst>
        </pc:spChg>
      </pc:sldChg>
      <pc:sldChg chg="addSp modSp mod">
        <pc:chgData name="prasant nair" userId="f5dd7a0f8397d338" providerId="LiveId" clId="{7D0D043D-CBD9-4BE0-B077-E303ADDA0128}" dt="2023-10-17T12:53:23.554" v="528" actId="1076"/>
        <pc:sldMkLst>
          <pc:docMk/>
          <pc:sldMk cId="3172493598" sldId="266"/>
        </pc:sldMkLst>
        <pc:spChg chg="add mod">
          <ac:chgData name="prasant nair" userId="f5dd7a0f8397d338" providerId="LiveId" clId="{7D0D043D-CBD9-4BE0-B077-E303ADDA0128}" dt="2023-10-17T12:52:06.117" v="522" actId="1076"/>
          <ac:spMkLst>
            <pc:docMk/>
            <pc:sldMk cId="3172493598" sldId="266"/>
            <ac:spMk id="2" creationId="{E8B58D36-CA27-41AC-8821-80BCF15CA6B9}"/>
          </ac:spMkLst>
        </pc:spChg>
        <pc:spChg chg="add mod">
          <ac:chgData name="prasant nair" userId="f5dd7a0f8397d338" providerId="LiveId" clId="{7D0D043D-CBD9-4BE0-B077-E303ADDA0128}" dt="2023-10-17T12:49:22.255" v="441" actId="1076"/>
          <ac:spMkLst>
            <pc:docMk/>
            <pc:sldMk cId="3172493598" sldId="266"/>
            <ac:spMk id="3" creationId="{3107784F-9CB6-4289-8CB4-53EAABB18B5B}"/>
          </ac:spMkLst>
        </pc:spChg>
        <pc:spChg chg="mod">
          <ac:chgData name="prasant nair" userId="f5dd7a0f8397d338" providerId="LiveId" clId="{7D0D043D-CBD9-4BE0-B077-E303ADDA0128}" dt="2023-10-17T12:46:55.501" v="337" actId="1035"/>
          <ac:spMkLst>
            <pc:docMk/>
            <pc:sldMk cId="3172493598" sldId="266"/>
            <ac:spMk id="11" creationId="{C65F227C-5620-421D-959B-5F78A07F7B53}"/>
          </ac:spMkLst>
        </pc:spChg>
        <pc:spChg chg="mod">
          <ac:chgData name="prasant nair" userId="f5dd7a0f8397d338" providerId="LiveId" clId="{7D0D043D-CBD9-4BE0-B077-E303ADDA0128}" dt="2023-10-17T12:51:04.589" v="470" actId="1076"/>
          <ac:spMkLst>
            <pc:docMk/>
            <pc:sldMk cId="3172493598" sldId="266"/>
            <ac:spMk id="13" creationId="{AF4AC4E0-25A0-4B07-B506-FE61F61B86B1}"/>
          </ac:spMkLst>
        </pc:spChg>
        <pc:spChg chg="mod">
          <ac:chgData name="prasant nair" userId="f5dd7a0f8397d338" providerId="LiveId" clId="{7D0D043D-CBD9-4BE0-B077-E303ADDA0128}" dt="2023-10-17T12:50:55.590" v="468" actId="1076"/>
          <ac:spMkLst>
            <pc:docMk/>
            <pc:sldMk cId="3172493598" sldId="266"/>
            <ac:spMk id="15" creationId="{75E60C91-B269-4FAE-A4D5-642B99F18940}"/>
          </ac:spMkLst>
        </pc:spChg>
        <pc:picChg chg="mod">
          <ac:chgData name="prasant nair" userId="f5dd7a0f8397d338" providerId="LiveId" clId="{7D0D043D-CBD9-4BE0-B077-E303ADDA0128}" dt="2023-10-17T12:53:23.554" v="528" actId="1076"/>
          <ac:picMkLst>
            <pc:docMk/>
            <pc:sldMk cId="3172493598" sldId="266"/>
            <ac:picMk id="9" creationId="{DB74B087-FB08-45C9-BC8E-DF4AEA2E87C9}"/>
          </ac:picMkLst>
        </pc:picChg>
        <pc:picChg chg="add mod">
          <ac:chgData name="prasant nair" userId="f5dd7a0f8397d338" providerId="LiveId" clId="{7D0D043D-CBD9-4BE0-B077-E303ADDA0128}" dt="2023-10-17T12:53:21.245" v="527" actId="1076"/>
          <ac:picMkLst>
            <pc:docMk/>
            <pc:sldMk cId="3172493598" sldId="266"/>
            <ac:picMk id="12" creationId="{8BCA2DE9-7D7B-4FCB-B917-C53849D3C0A8}"/>
          </ac:picMkLst>
        </pc:picChg>
      </pc:sldChg>
      <pc:sldChg chg="addSp modSp new mod ord">
        <pc:chgData name="prasant nair" userId="f5dd7a0f8397d338" providerId="LiveId" clId="{7D0D043D-CBD9-4BE0-B077-E303ADDA0128}" dt="2023-10-17T12:40:15.133" v="167" actId="1076"/>
        <pc:sldMkLst>
          <pc:docMk/>
          <pc:sldMk cId="2536731855" sldId="267"/>
        </pc:sldMkLst>
        <pc:spChg chg="add mod">
          <ac:chgData name="prasant nair" userId="f5dd7a0f8397d338" providerId="LiveId" clId="{7D0D043D-CBD9-4BE0-B077-E303ADDA0128}" dt="2023-10-17T12:39:40.366" v="163" actId="12"/>
          <ac:spMkLst>
            <pc:docMk/>
            <pc:sldMk cId="2536731855" sldId="267"/>
            <ac:spMk id="3" creationId="{2B462A19-F580-4957-B322-25083C56555A}"/>
          </ac:spMkLst>
        </pc:spChg>
        <pc:picChg chg="add mod">
          <ac:chgData name="prasant nair" userId="f5dd7a0f8397d338" providerId="LiveId" clId="{7D0D043D-CBD9-4BE0-B077-E303ADDA0128}" dt="2023-10-17T12:40:15.133" v="167" actId="1076"/>
          <ac:picMkLst>
            <pc:docMk/>
            <pc:sldMk cId="2536731855" sldId="267"/>
            <ac:picMk id="4" creationId="{AF8E6B6F-550D-47B7-A627-B858705F1590}"/>
          </ac:picMkLst>
        </pc:picChg>
      </pc:sldChg>
      <pc:sldChg chg="addSp delSp modSp add mod">
        <pc:chgData name="prasant nair" userId="f5dd7a0f8397d338" providerId="LiveId" clId="{7D0D043D-CBD9-4BE0-B077-E303ADDA0128}" dt="2023-10-17T12:43:49.839" v="276" actId="20577"/>
        <pc:sldMkLst>
          <pc:docMk/>
          <pc:sldMk cId="3646317200" sldId="268"/>
        </pc:sldMkLst>
        <pc:spChg chg="mod">
          <ac:chgData name="prasant nair" userId="f5dd7a0f8397d338" providerId="LiveId" clId="{7D0D043D-CBD9-4BE0-B077-E303ADDA0128}" dt="2023-10-17T12:43:49.839" v="276" actId="20577"/>
          <ac:spMkLst>
            <pc:docMk/>
            <pc:sldMk cId="3646317200" sldId="268"/>
            <ac:spMk id="3" creationId="{2B462A19-F580-4957-B322-25083C56555A}"/>
          </ac:spMkLst>
        </pc:spChg>
        <pc:picChg chg="del">
          <ac:chgData name="prasant nair" userId="f5dd7a0f8397d338" providerId="LiveId" clId="{7D0D043D-CBD9-4BE0-B077-E303ADDA0128}" dt="2023-10-17T12:40:11.955" v="166" actId="478"/>
          <ac:picMkLst>
            <pc:docMk/>
            <pc:sldMk cId="3646317200" sldId="268"/>
            <ac:picMk id="4" creationId="{AF8E6B6F-550D-47B7-A627-B858705F1590}"/>
          </ac:picMkLst>
        </pc:picChg>
        <pc:picChg chg="add mod">
          <ac:chgData name="prasant nair" userId="f5dd7a0f8397d338" providerId="LiveId" clId="{7D0D043D-CBD9-4BE0-B077-E303ADDA0128}" dt="2023-10-17T12:40:18.818" v="168"/>
          <ac:picMkLst>
            <pc:docMk/>
            <pc:sldMk cId="3646317200" sldId="268"/>
            <ac:picMk id="5" creationId="{EFB364DE-E775-4EDC-BB87-25D2F9CF7A24}"/>
          </ac:picMkLst>
        </pc:picChg>
      </pc:sldChg>
    </pc:docChg>
  </pc:docChgLst>
</pc:chgInfo>
</file>

<file path=ppt/media/image1.jpg>
</file>

<file path=ppt/media/image10.jpg>
</file>

<file path=ppt/media/image2.png>
</file>

<file path=ppt/media/image3.png>
</file>

<file path=ppt/media/image4.png>
</file>

<file path=ppt/media/image5.png>
</file>

<file path=ppt/media/image6.jp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0F569-AC90-44EB-9EF4-4E5C2F5D823C}" type="datetime1">
              <a:rPr lang="en-US" smtClean="0"/>
              <a:t>10/17/2023</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499583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BA7D41-E8B7-4A0B-B861-3EC4AE88917D}" type="datetime1">
              <a:rPr lang="en-US" smtClean="0"/>
              <a:t>10/17/2023</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2047070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C34823-0B19-4B4E-A643-7A3B0A3D24D6}" type="datetime1">
              <a:rPr lang="en-US" smtClean="0"/>
              <a:t>10/17/2023</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838485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2D79EF-17C8-45D8-9866-DAF5723FC604}" type="datetime1">
              <a:rPr lang="en-US" smtClean="0"/>
              <a:t>10/17/2023</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979474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FFC2ADC-3680-4013-A757-E4663495DB98}" type="datetime1">
              <a:rPr lang="en-US" smtClean="0"/>
              <a:t>10/17/2023</a:t>
            </a:fld>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4091483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51BA94-5DCA-4F19-960F-0FB2BD5EE85A}" type="datetime1">
              <a:rPr lang="en-US" smtClean="0"/>
              <a:t>10/17/2023</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205608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BED947-38D9-44AC-8B89-E79758333B77}" type="datetime1">
              <a:rPr lang="en-US" smtClean="0"/>
              <a:t>10/17/2023</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1319114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81E23F-BD3C-4F23-B116-2B758120C8AC}" type="datetime1">
              <a:rPr lang="en-US" smtClean="0"/>
              <a:t>10/17/2023</a:t>
            </a:fld>
            <a:endParaRPr lang="en-US" dirty="0"/>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3436094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3CFAA9-6D59-4D98-869E-ACBDB83B2CA4}" type="datetime1">
              <a:rPr lang="en-US" smtClean="0"/>
              <a:t>10/17/2023</a:t>
            </a:fld>
            <a:endParaRPr lang="en-US"/>
          </a:p>
        </p:txBody>
      </p:sp>
      <p:sp>
        <p:nvSpPr>
          <p:cNvPr id="3" name="Footer Placeholder 2"/>
          <p:cNvSpPr>
            <a:spLocks noGrp="1"/>
          </p:cNvSpPr>
          <p:nvPr>
            <p:ph type="ftr" sz="quarter" idx="11"/>
          </p:nvPr>
        </p:nvSpPr>
        <p:spPr/>
        <p:txBody>
          <a:bodyPr/>
          <a:lstStyle/>
          <a:p>
            <a:r>
              <a:rPr lang="en-US"/>
              <a:t>Sample Footer Text</a:t>
            </a:r>
            <a:endParaRPr lang="en-US" dirty="0"/>
          </a:p>
        </p:txBody>
      </p:sp>
      <p:sp>
        <p:nvSpPr>
          <p:cNvPr id="4" name="Slide Number Placeholder 3"/>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426768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410804-27E3-430A-BB42-B831260DE39A}" type="datetime1">
              <a:rPr lang="en-US" smtClean="0"/>
              <a:t>10/17/2023</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3859261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0E22DE3-3D1A-4D53-B9A6-6C7463B8C992}" type="datetime1">
              <a:rPr lang="en-US" smtClean="0"/>
              <a:t>10/17/2023</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F3450C42-9A0B-4425-92C2-70FCF7C45734}" type="slidenum">
              <a:rPr lang="en-US" smtClean="0"/>
              <a:t>‹#›</a:t>
            </a:fld>
            <a:endParaRPr lang="en-US" dirty="0"/>
          </a:p>
        </p:txBody>
      </p:sp>
    </p:spTree>
    <p:extLst>
      <p:ext uri="{BB962C8B-B14F-4D97-AF65-F5344CB8AC3E}">
        <p14:creationId xmlns:p14="http://schemas.microsoft.com/office/powerpoint/2010/main" val="3456191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CD8B30-1B71-45A1-8314-D59C86F581E1}" type="datetime1">
              <a:rPr lang="en-US" smtClean="0"/>
              <a:pPr/>
              <a:t>10/17/2023</a:t>
            </a:fld>
            <a:endParaRPr lang="en-US" b="1"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b="1"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3019330582"/>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B74B087-FB08-45C9-BC8E-DF4AEA2E87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328"/>
            <a:ext cx="12192000" cy="6858000"/>
          </a:xfrm>
          <a:prstGeom prst="rect">
            <a:avLst/>
          </a:prstGeom>
        </p:spPr>
      </p:pic>
      <p:sp>
        <p:nvSpPr>
          <p:cNvPr id="10" name="Flowchart: Connector 9">
            <a:extLst>
              <a:ext uri="{FF2B5EF4-FFF2-40B4-BE49-F238E27FC236}">
                <a16:creationId xmlns:a16="http://schemas.microsoft.com/office/drawing/2014/main" id="{CACF3AB7-06BE-40BF-9018-85740EB51CA5}"/>
              </a:ext>
            </a:extLst>
          </p:cNvPr>
          <p:cNvSpPr/>
          <p:nvPr/>
        </p:nvSpPr>
        <p:spPr>
          <a:xfrm>
            <a:off x="390618" y="390618"/>
            <a:ext cx="435006" cy="390617"/>
          </a:xfrm>
          <a:prstGeom prst="flowChartConnector">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C65F227C-5620-421D-959B-5F78A07F7B53}"/>
              </a:ext>
            </a:extLst>
          </p:cNvPr>
          <p:cNvSpPr txBox="1"/>
          <p:nvPr/>
        </p:nvSpPr>
        <p:spPr>
          <a:xfrm>
            <a:off x="1112114" y="283624"/>
            <a:ext cx="5529044" cy="923330"/>
          </a:xfrm>
          <a:prstGeom prst="rect">
            <a:avLst/>
          </a:prstGeom>
          <a:noFill/>
        </p:spPr>
        <p:txBody>
          <a:bodyPr wrap="square" rtlCol="0">
            <a:spAutoFit/>
          </a:bodyPr>
          <a:lstStyle/>
          <a:p>
            <a:r>
              <a:rPr lang="en-US" sz="5400" dirty="0">
                <a:solidFill>
                  <a:srgbClr val="FF0000"/>
                </a:solidFill>
                <a:latin typeface="Cascadia Mono SemiBold" panose="020B0609020000020004" pitchFamily="49" charset="0"/>
                <a:ea typeface="Cascadia Mono SemiBold" panose="020B0609020000020004" pitchFamily="49" charset="0"/>
                <a:cs typeface="Cascadia Mono SemiBold" panose="020B0609020000020004" pitchFamily="49" charset="0"/>
              </a:rPr>
              <a:t>PRODATHON</a:t>
            </a:r>
            <a:r>
              <a:rPr lang="en-US" sz="4000" dirty="0">
                <a:solidFill>
                  <a:srgbClr val="FF0000"/>
                </a:solidFill>
                <a:latin typeface="Cascadia Mono SemiBold" panose="020B0609020000020004" pitchFamily="49" charset="0"/>
                <a:ea typeface="Cascadia Mono SemiBold" panose="020B0609020000020004" pitchFamily="49" charset="0"/>
                <a:cs typeface="Cascadia Mono SemiBold" panose="020B0609020000020004" pitchFamily="49" charset="0"/>
              </a:rPr>
              <a:t> </a:t>
            </a:r>
            <a:r>
              <a:rPr lang="en-US" sz="4800" dirty="0">
                <a:solidFill>
                  <a:srgbClr val="FF0000"/>
                </a:solidFill>
                <a:latin typeface="Cascadia Mono SemiBold" panose="020B0609020000020004" pitchFamily="49" charset="0"/>
                <a:ea typeface="Cascadia Mono SemiBold" panose="020B0609020000020004" pitchFamily="49" charset="0"/>
                <a:cs typeface="Cascadia Mono SemiBold" panose="020B0609020000020004" pitchFamily="49" charset="0"/>
              </a:rPr>
              <a:t>2K23</a:t>
            </a:r>
            <a:endParaRPr lang="en-IN" sz="4800" dirty="0">
              <a:solidFill>
                <a:srgbClr val="FF0000"/>
              </a:solidFill>
              <a:latin typeface="Cascadia Mono SemiBold" panose="020B0609020000020004" pitchFamily="49" charset="0"/>
              <a:ea typeface="Cascadia Mono SemiBold" panose="020B0609020000020004" pitchFamily="49" charset="0"/>
              <a:cs typeface="Cascadia Mono SemiBold" panose="020B0609020000020004" pitchFamily="49" charset="0"/>
            </a:endParaRPr>
          </a:p>
        </p:txBody>
      </p:sp>
      <p:sp>
        <p:nvSpPr>
          <p:cNvPr id="13" name="TextBox 12">
            <a:extLst>
              <a:ext uri="{FF2B5EF4-FFF2-40B4-BE49-F238E27FC236}">
                <a16:creationId xmlns:a16="http://schemas.microsoft.com/office/drawing/2014/main" id="{AF4AC4E0-25A0-4B07-B506-FE61F61B86B1}"/>
              </a:ext>
            </a:extLst>
          </p:cNvPr>
          <p:cNvSpPr txBox="1"/>
          <p:nvPr/>
        </p:nvSpPr>
        <p:spPr>
          <a:xfrm>
            <a:off x="1155630" y="4175973"/>
            <a:ext cx="5442011" cy="400110"/>
          </a:xfrm>
          <a:prstGeom prst="rect">
            <a:avLst/>
          </a:prstGeom>
          <a:noFill/>
        </p:spPr>
        <p:txBody>
          <a:bodyPr wrap="square" rtlCol="0">
            <a:spAutoFit/>
          </a:bodyPr>
          <a:lstStyle/>
          <a:p>
            <a:r>
              <a:rPr lang="en-US" sz="2000" dirty="0">
                <a:latin typeface="Arial Rounded MT Bold" panose="020F0704030504030204" pitchFamily="34" charset="0"/>
              </a:rPr>
              <a:t>PRESENTED BY BATMAN’S UNITED </a:t>
            </a:r>
            <a:endParaRPr lang="en-IN" sz="2000" dirty="0">
              <a:latin typeface="Arial Rounded MT Bold" panose="020F0704030504030204" pitchFamily="34" charset="0"/>
            </a:endParaRPr>
          </a:p>
        </p:txBody>
      </p:sp>
      <p:sp>
        <p:nvSpPr>
          <p:cNvPr id="15" name="TextBox 14">
            <a:extLst>
              <a:ext uri="{FF2B5EF4-FFF2-40B4-BE49-F238E27FC236}">
                <a16:creationId xmlns:a16="http://schemas.microsoft.com/office/drawing/2014/main" id="{75E60C91-B269-4FAE-A4D5-642B99F18940}"/>
              </a:ext>
            </a:extLst>
          </p:cNvPr>
          <p:cNvSpPr txBox="1"/>
          <p:nvPr/>
        </p:nvSpPr>
        <p:spPr>
          <a:xfrm>
            <a:off x="1293921" y="5141947"/>
            <a:ext cx="6125591" cy="1323439"/>
          </a:xfrm>
          <a:prstGeom prst="rect">
            <a:avLst/>
          </a:prstGeom>
          <a:noFill/>
        </p:spPr>
        <p:txBody>
          <a:bodyPr wrap="square" rtlCol="0">
            <a:spAutoFit/>
          </a:bodyPr>
          <a:lstStyle/>
          <a:p>
            <a:r>
              <a:rPr lang="en-US" sz="1600" dirty="0">
                <a:latin typeface="Arial Rounded MT Bold" panose="020F0704030504030204" pitchFamily="34" charset="0"/>
              </a:rPr>
              <a:t>BHUVAN [EEE]</a:t>
            </a:r>
          </a:p>
          <a:p>
            <a:r>
              <a:rPr lang="en-US" sz="1600" dirty="0">
                <a:latin typeface="Arial Rounded MT Bold" panose="020F0704030504030204" pitchFamily="34" charset="0"/>
              </a:rPr>
              <a:t>ABHISHEK [EEE]</a:t>
            </a:r>
          </a:p>
          <a:p>
            <a:r>
              <a:rPr lang="en-US" sz="1600" dirty="0">
                <a:latin typeface="Arial Rounded MT Bold" panose="020F0704030504030204" pitchFamily="34" charset="0"/>
              </a:rPr>
              <a:t>MANOJ [EEE]</a:t>
            </a:r>
          </a:p>
          <a:p>
            <a:r>
              <a:rPr lang="en-US" sz="1600" dirty="0">
                <a:latin typeface="Arial Rounded MT Bold" panose="020F0704030504030204" pitchFamily="34" charset="0"/>
              </a:rPr>
              <a:t>SKANDA [AIML]</a:t>
            </a:r>
          </a:p>
          <a:p>
            <a:r>
              <a:rPr lang="en-US" sz="1600" dirty="0">
                <a:latin typeface="Arial Rounded MT Bold" panose="020F0704030504030204" pitchFamily="34" charset="0"/>
              </a:rPr>
              <a:t>SNEHA [AIML]</a:t>
            </a:r>
            <a:endParaRPr lang="en-IN" sz="1600" dirty="0">
              <a:latin typeface="Arial Rounded MT Bold" panose="020F0704030504030204" pitchFamily="34" charset="0"/>
            </a:endParaRPr>
          </a:p>
        </p:txBody>
      </p:sp>
      <p:sp>
        <p:nvSpPr>
          <p:cNvPr id="16" name="TextBox 15">
            <a:extLst>
              <a:ext uri="{FF2B5EF4-FFF2-40B4-BE49-F238E27FC236}">
                <a16:creationId xmlns:a16="http://schemas.microsoft.com/office/drawing/2014/main" id="{D12CC164-8DAC-44B4-A7BB-7686CB3B479B}"/>
              </a:ext>
            </a:extLst>
          </p:cNvPr>
          <p:cNvSpPr txBox="1"/>
          <p:nvPr/>
        </p:nvSpPr>
        <p:spPr>
          <a:xfrm>
            <a:off x="10386875" y="6081203"/>
            <a:ext cx="1805126" cy="461665"/>
          </a:xfrm>
          <a:prstGeom prst="rect">
            <a:avLst/>
          </a:prstGeom>
          <a:noFill/>
        </p:spPr>
        <p:txBody>
          <a:bodyPr wrap="square" rtlCol="0">
            <a:spAutoFit/>
          </a:bodyPr>
          <a:lstStyle/>
          <a:p>
            <a:r>
              <a:rPr lang="en-US" dirty="0"/>
              <a:t>    </a:t>
            </a:r>
            <a:r>
              <a:rPr lang="en-US" sz="2400" dirty="0"/>
              <a:t> </a:t>
            </a:r>
            <a:endParaRPr lang="en-IN" sz="2400" dirty="0"/>
          </a:p>
        </p:txBody>
      </p:sp>
      <p:sp>
        <p:nvSpPr>
          <p:cNvPr id="2" name="Rectangle 1">
            <a:extLst>
              <a:ext uri="{FF2B5EF4-FFF2-40B4-BE49-F238E27FC236}">
                <a16:creationId xmlns:a16="http://schemas.microsoft.com/office/drawing/2014/main" id="{E8B58D36-CA27-41AC-8821-80BCF15CA6B9}"/>
              </a:ext>
            </a:extLst>
          </p:cNvPr>
          <p:cNvSpPr/>
          <p:nvPr/>
        </p:nvSpPr>
        <p:spPr>
          <a:xfrm>
            <a:off x="1112113" y="1716053"/>
            <a:ext cx="5529044" cy="2360264"/>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3107784F-9CB6-4289-8CB4-53EAABB18B5B}"/>
              </a:ext>
            </a:extLst>
          </p:cNvPr>
          <p:cNvSpPr txBox="1"/>
          <p:nvPr/>
        </p:nvSpPr>
        <p:spPr>
          <a:xfrm>
            <a:off x="1112114" y="1206954"/>
            <a:ext cx="8274662" cy="461665"/>
          </a:xfrm>
          <a:prstGeom prst="rect">
            <a:avLst/>
          </a:prstGeom>
          <a:noFill/>
        </p:spPr>
        <p:txBody>
          <a:bodyPr wrap="square" rtlCol="0">
            <a:spAutoFit/>
          </a:bodyPr>
          <a:lstStyle/>
          <a:p>
            <a:r>
              <a:rPr lang="en-IN" sz="2400" dirty="0" err="1">
                <a:latin typeface="Arial Black" panose="020B0A04020102020204" pitchFamily="34" charset="0"/>
              </a:rPr>
              <a:t>Quiztopia</a:t>
            </a:r>
            <a:r>
              <a:rPr lang="en-IN" sz="2400" dirty="0">
                <a:latin typeface="Arial Black" panose="020B0A04020102020204" pitchFamily="34" charset="0"/>
              </a:rPr>
              <a:t> – An Online Quizzing Platform</a:t>
            </a:r>
          </a:p>
        </p:txBody>
      </p:sp>
      <p:pic>
        <p:nvPicPr>
          <p:cNvPr id="12" name="Picture Placeholder 5" descr="A person standing in front of a computer&#10;&#10;Description automatically generated">
            <a:extLst>
              <a:ext uri="{FF2B5EF4-FFF2-40B4-BE49-F238E27FC236}">
                <a16:creationId xmlns:a16="http://schemas.microsoft.com/office/drawing/2014/main" id="{8BCA2DE9-7D7B-4FCB-B917-C53849D3C0A8}"/>
              </a:ext>
            </a:extLst>
          </p:cNvPr>
          <p:cNvPicPr>
            <a:picLocks noChangeAspect="1"/>
          </p:cNvPicPr>
          <p:nvPr/>
        </p:nvPicPr>
        <p:blipFill rotWithShape="1">
          <a:blip r:embed="rId4">
            <a:extLst>
              <a:ext uri="{28A0092B-C50C-407E-A947-70E740481C1C}">
                <a14:useLocalDpi xmlns:a14="http://schemas.microsoft.com/office/drawing/2010/main" val="0"/>
              </a:ext>
            </a:extLst>
          </a:blip>
          <a:srcRect r="-3" b="-3"/>
          <a:stretch/>
        </p:blipFill>
        <p:spPr>
          <a:xfrm>
            <a:off x="7127538" y="1929848"/>
            <a:ext cx="4292937" cy="429293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spTree>
    <p:extLst>
      <p:ext uri="{BB962C8B-B14F-4D97-AF65-F5344CB8AC3E}">
        <p14:creationId xmlns:p14="http://schemas.microsoft.com/office/powerpoint/2010/main" val="3172493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47374"/>
            <a:ext cx="10515600" cy="1325563"/>
          </a:xfrm>
        </p:spPr>
        <p:txBody>
          <a:bodyPr>
            <a:noAutofit/>
          </a:bodyPr>
          <a:lstStyle/>
          <a:p>
            <a:r>
              <a:rPr lang="en-IN" sz="7200" dirty="0">
                <a:latin typeface="Eras Bold ITC" pitchFamily="34" charset="0"/>
              </a:rPr>
              <a:t>QUIZTOPIA</a:t>
            </a:r>
            <a:br>
              <a:rPr lang="en-IN" sz="7200" dirty="0">
                <a:latin typeface="Eras Bold ITC" pitchFamily="34" charset="0"/>
              </a:rPr>
            </a:br>
            <a:r>
              <a:rPr lang="en-US" sz="3200" dirty="0">
                <a:latin typeface="Eras Bold ITC" pitchFamily="34" charset="0"/>
              </a:rPr>
              <a:t>Building an engaging platform for online learning </a:t>
            </a:r>
            <a:br>
              <a:rPr lang="en-US" sz="7200" dirty="0">
                <a:latin typeface="Eras Bold ITC" pitchFamily="34" charset="0"/>
              </a:rPr>
            </a:br>
            <a:endParaRPr lang="en-IN" sz="7200" dirty="0">
              <a:latin typeface="Eras Bold ITC" pitchFamily="34" charset="0"/>
            </a:endParaRPr>
          </a:p>
        </p:txBody>
      </p:sp>
      <p:sp>
        <p:nvSpPr>
          <p:cNvPr id="3" name="Content Placeholder 2"/>
          <p:cNvSpPr>
            <a:spLocks noGrp="1"/>
          </p:cNvSpPr>
          <p:nvPr>
            <p:ph idx="1"/>
          </p:nvPr>
        </p:nvSpPr>
        <p:spPr>
          <a:xfrm>
            <a:off x="3827584" y="2908486"/>
            <a:ext cx="8364416" cy="4351338"/>
          </a:xfrm>
        </p:spPr>
        <p:txBody>
          <a:bodyPr>
            <a:normAutofit/>
          </a:bodyPr>
          <a:lstStyle/>
          <a:p>
            <a:r>
              <a:rPr lang="en-US" sz="2000" dirty="0"/>
              <a:t>PS7. In the age of digital education and online learning, there is a growing demand for engaging and informative quiz websites. Create a platform to host quizzes</a:t>
            </a:r>
          </a:p>
          <a:p>
            <a:endParaRPr lang="en-US" sz="2000" dirty="0"/>
          </a:p>
          <a:p>
            <a:r>
              <a:rPr lang="en-US" sz="2000" dirty="0"/>
              <a:t>In the age of online degrees and classes, every student is easily distracted by electronic gadgets. Hence there is a large need to engage everyone on electronic gadgets for a good purpose. Hence our team decided to choose PS7 as problem statement to keep this generation motivated and attain more knowledge.</a:t>
            </a:r>
          </a:p>
          <a:p>
            <a:pPr marL="0" indent="0">
              <a:buNone/>
            </a:pPr>
            <a:endParaRPr lang="en-US" sz="2000" dirty="0"/>
          </a:p>
          <a:p>
            <a:endParaRPr lang="en-IN"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971870"/>
            <a:ext cx="1659302" cy="2388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04" y="2749853"/>
            <a:ext cx="1720606" cy="247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1508" y="3208510"/>
            <a:ext cx="3356832" cy="2430290"/>
          </a:xfrm>
          <a:prstGeom prst="rect">
            <a:avLst/>
          </a:prstGeom>
        </p:spPr>
      </p:pic>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04" y="2534371"/>
            <a:ext cx="1720606" cy="247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4340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462A19-F580-4957-B322-25083C56555A}"/>
              </a:ext>
            </a:extLst>
          </p:cNvPr>
          <p:cNvSpPr txBox="1"/>
          <p:nvPr/>
        </p:nvSpPr>
        <p:spPr>
          <a:xfrm>
            <a:off x="528506" y="1927088"/>
            <a:ext cx="10209402" cy="3785652"/>
          </a:xfrm>
          <a:prstGeom prst="rect">
            <a:avLst/>
          </a:prstGeom>
          <a:noFill/>
        </p:spPr>
        <p:txBody>
          <a:bodyPr wrap="square">
            <a:spAutoFit/>
          </a:bodyPr>
          <a:lstStyle/>
          <a:p>
            <a:pPr marL="342900" indent="-342900">
              <a:buFont typeface="Wingdings" panose="05000000000000000000" pitchFamily="2" charset="2"/>
              <a:buChar char="q"/>
            </a:pPr>
            <a:r>
              <a:rPr lang="en-IN" sz="2000" dirty="0"/>
              <a:t> Purpose:  This web application provides facility to Play online quiz and practice Grammar, Aptitude, and G.K. It provides a good platform, where a student not only judges there knowledge/skill but also they can improve knowledge/skill at the same time.</a:t>
            </a:r>
          </a:p>
          <a:p>
            <a:pPr marL="342900" indent="-342900">
              <a:buFont typeface="Wingdings" panose="05000000000000000000" pitchFamily="2" charset="2"/>
              <a:buChar char="q"/>
            </a:pPr>
            <a:endParaRPr lang="en-IN" sz="2000" dirty="0"/>
          </a:p>
          <a:p>
            <a:pPr marL="342900" indent="-342900">
              <a:buFont typeface="Wingdings" panose="05000000000000000000" pitchFamily="2" charset="2"/>
              <a:buChar char="q"/>
            </a:pPr>
            <a:r>
              <a:rPr lang="en-IN" sz="2000" dirty="0"/>
              <a:t>Scope: The Scope of this project is very broad in terms of gaining knowledge and sharing knowledge among world. Few points are:-</a:t>
            </a:r>
          </a:p>
          <a:p>
            <a:pPr marL="1257300" lvl="2" indent="-342900">
              <a:buFont typeface="Wingdings" panose="05000000000000000000" pitchFamily="2" charset="2"/>
              <a:buChar char="§"/>
            </a:pPr>
            <a:r>
              <a:rPr lang="en-IN" sz="2000" dirty="0"/>
              <a:t>Can be used anywhere any time as it is a web based application.  </a:t>
            </a:r>
          </a:p>
          <a:p>
            <a:pPr marL="1257300" lvl="2" indent="-342900">
              <a:buFont typeface="Wingdings" panose="05000000000000000000" pitchFamily="2" charset="2"/>
              <a:buChar char="§"/>
            </a:pPr>
            <a:r>
              <a:rPr lang="en-IN" sz="2000" dirty="0"/>
              <a:t>This application will be used in educational institutions as well as in corporate world.  </a:t>
            </a:r>
          </a:p>
          <a:p>
            <a:pPr marL="342900" indent="-342900">
              <a:buFont typeface="Wingdings" panose="05000000000000000000" pitchFamily="2" charset="2"/>
              <a:buChar char="q"/>
            </a:pPr>
            <a:endParaRPr lang="en-IN" sz="2000" dirty="0"/>
          </a:p>
          <a:p>
            <a:pPr marL="342900" indent="-342900">
              <a:buFont typeface="Wingdings" panose="05000000000000000000" pitchFamily="2" charset="2"/>
              <a:buChar char="q"/>
            </a:pPr>
            <a:r>
              <a:rPr lang="en-IN" sz="2000" dirty="0"/>
              <a:t>Applicability: Anyone, whether a newcomer or professional, willing to learn they can choose it . All users will have access to all subject containing sub topics  Users will receive best experience without any interruptions. </a:t>
            </a:r>
          </a:p>
        </p:txBody>
      </p:sp>
      <p:pic>
        <p:nvPicPr>
          <p:cNvPr id="4" name="Picture 3">
            <a:extLst>
              <a:ext uri="{FF2B5EF4-FFF2-40B4-BE49-F238E27FC236}">
                <a16:creationId xmlns:a16="http://schemas.microsoft.com/office/drawing/2014/main" id="{AF8E6B6F-550D-47B7-A627-B858705F1590}"/>
              </a:ext>
            </a:extLst>
          </p:cNvPr>
          <p:cNvPicPr>
            <a:picLocks noChangeAspect="1"/>
          </p:cNvPicPr>
          <p:nvPr/>
        </p:nvPicPr>
        <p:blipFill>
          <a:blip r:embed="rId2"/>
          <a:stretch>
            <a:fillRect/>
          </a:stretch>
        </p:blipFill>
        <p:spPr>
          <a:xfrm>
            <a:off x="1778467" y="-33556"/>
            <a:ext cx="10033233" cy="1588300"/>
          </a:xfrm>
          <a:prstGeom prst="rect">
            <a:avLst/>
          </a:prstGeom>
        </p:spPr>
      </p:pic>
    </p:spTree>
    <p:extLst>
      <p:ext uri="{BB962C8B-B14F-4D97-AF65-F5344CB8AC3E}">
        <p14:creationId xmlns:p14="http://schemas.microsoft.com/office/powerpoint/2010/main" val="2536731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462A19-F580-4957-B322-25083C56555A}"/>
              </a:ext>
            </a:extLst>
          </p:cNvPr>
          <p:cNvSpPr txBox="1"/>
          <p:nvPr/>
        </p:nvSpPr>
        <p:spPr>
          <a:xfrm>
            <a:off x="696286" y="1554744"/>
            <a:ext cx="10209402" cy="5324535"/>
          </a:xfrm>
          <a:prstGeom prst="rect">
            <a:avLst/>
          </a:prstGeom>
          <a:noFill/>
        </p:spPr>
        <p:txBody>
          <a:bodyPr wrap="square">
            <a:spAutoFit/>
          </a:bodyPr>
          <a:lstStyle/>
          <a:p>
            <a:pPr marL="342900" indent="-342900">
              <a:buFont typeface="Wingdings" panose="05000000000000000000" pitchFamily="2" charset="2"/>
              <a:buChar char="v"/>
            </a:pPr>
            <a:r>
              <a:rPr lang="en-IN" sz="2000" dirty="0"/>
              <a:t>Description : </a:t>
            </a:r>
          </a:p>
          <a:p>
            <a:r>
              <a:rPr lang="en-IN" sz="2000" dirty="0"/>
              <a:t>	Firstly, we  have to make interfaces for Home Page,  Login Page, Questions  Attempting 	forum , Score Card. </a:t>
            </a:r>
          </a:p>
          <a:p>
            <a:pPr marL="342900" indent="-342900">
              <a:buFont typeface="Wingdings" panose="05000000000000000000" pitchFamily="2" charset="2"/>
              <a:buChar char="v"/>
            </a:pPr>
            <a:endParaRPr lang="en-IN" sz="2000" dirty="0"/>
          </a:p>
          <a:p>
            <a:pPr marL="342900" indent="-342900">
              <a:buFont typeface="Wingdings" panose="05000000000000000000" pitchFamily="2" charset="2"/>
              <a:buChar char="v"/>
            </a:pPr>
            <a:r>
              <a:rPr lang="en-IN" sz="2000" dirty="0"/>
              <a:t>Methodology:  The programming language used for the development of the project is JAVASCRIPT,CSS AND HTML.</a:t>
            </a:r>
          </a:p>
          <a:p>
            <a:pPr marL="342900" indent="-342900">
              <a:buFont typeface="Wingdings" panose="05000000000000000000" pitchFamily="2" charset="2"/>
              <a:buChar char="v"/>
            </a:pPr>
            <a:endParaRPr lang="en-IN" sz="2000" dirty="0"/>
          </a:p>
          <a:p>
            <a:pPr marL="342900" indent="-342900">
              <a:buFont typeface="Wingdings" panose="05000000000000000000" pitchFamily="2" charset="2"/>
              <a:buChar char="v"/>
            </a:pPr>
            <a:r>
              <a:rPr lang="en-IN" sz="2000" dirty="0"/>
              <a:t>Improvement:</a:t>
            </a:r>
          </a:p>
          <a:p>
            <a:r>
              <a:rPr lang="en-IN" sz="2000" dirty="0"/>
              <a:t>	These all pages can be connected  with the server and database. </a:t>
            </a:r>
          </a:p>
          <a:p>
            <a:pPr marL="800100" lvl="1" indent="-342900">
              <a:buFont typeface="Arial" panose="020B0604020202020204" pitchFamily="34" charset="0"/>
              <a:buChar char="•"/>
            </a:pPr>
            <a:r>
              <a:rPr lang="en-IN" sz="2000" dirty="0"/>
              <a:t> Currently, there are websites which only provide limited number of quizzes  related  to  different  domain. </a:t>
            </a:r>
          </a:p>
          <a:p>
            <a:pPr marL="800100" lvl="1" indent="-342900">
              <a:buFont typeface="Arial" panose="020B0604020202020204" pitchFamily="34" charset="0"/>
              <a:buChar char="•"/>
            </a:pPr>
            <a:r>
              <a:rPr lang="en-IN" sz="2000" dirty="0"/>
              <a:t> Many  websites  do  not  have  a  single  platform  for  quizzes related to technical, G.K, Aptitude, Games, etc. And there is not a website where the users can upload his/her questions and answers for the others.</a:t>
            </a:r>
          </a:p>
          <a:p>
            <a:pPr marL="800100" lvl="1" indent="-342900">
              <a:buFont typeface="Arial" panose="020B0604020202020204" pitchFamily="34" charset="0"/>
              <a:buChar char="•"/>
            </a:pPr>
            <a:r>
              <a:rPr lang="en-IN" sz="2000" dirty="0"/>
              <a:t> We  have  to  develop  an  application which can resolve all of the above problems. By this user can gain knowledge, can solve his/her query, and spread his/her knowledge among the world.  </a:t>
            </a:r>
          </a:p>
        </p:txBody>
      </p:sp>
      <p:pic>
        <p:nvPicPr>
          <p:cNvPr id="5" name="Picture 4">
            <a:extLst>
              <a:ext uri="{FF2B5EF4-FFF2-40B4-BE49-F238E27FC236}">
                <a16:creationId xmlns:a16="http://schemas.microsoft.com/office/drawing/2014/main" id="{EFB364DE-E775-4EDC-BB87-25D2F9CF7A24}"/>
              </a:ext>
            </a:extLst>
          </p:cNvPr>
          <p:cNvPicPr>
            <a:picLocks noChangeAspect="1"/>
          </p:cNvPicPr>
          <p:nvPr/>
        </p:nvPicPr>
        <p:blipFill>
          <a:blip r:embed="rId2"/>
          <a:stretch>
            <a:fillRect/>
          </a:stretch>
        </p:blipFill>
        <p:spPr>
          <a:xfrm>
            <a:off x="1778467" y="-33556"/>
            <a:ext cx="10033233" cy="1588300"/>
          </a:xfrm>
          <a:prstGeom prst="rect">
            <a:avLst/>
          </a:prstGeom>
        </p:spPr>
      </p:pic>
    </p:spTree>
    <p:extLst>
      <p:ext uri="{BB962C8B-B14F-4D97-AF65-F5344CB8AC3E}">
        <p14:creationId xmlns:p14="http://schemas.microsoft.com/office/powerpoint/2010/main" val="3646317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CFF97-19A3-E707-6CAD-6195285DE964}"/>
              </a:ext>
            </a:extLst>
          </p:cNvPr>
          <p:cNvSpPr>
            <a:spLocks noGrp="1"/>
          </p:cNvSpPr>
          <p:nvPr>
            <p:ph type="title"/>
          </p:nvPr>
        </p:nvSpPr>
        <p:spPr>
          <a:xfrm>
            <a:off x="946521" y="396117"/>
            <a:ext cx="5217172" cy="1158857"/>
          </a:xfrm>
        </p:spPr>
        <p:txBody>
          <a:bodyPr vert="horz" lIns="91440" tIns="45720" rIns="91440" bIns="45720" rtlCol="0" anchor="b">
            <a:normAutofit/>
          </a:bodyPr>
          <a:lstStyle/>
          <a:p>
            <a:r>
              <a:rPr lang="en-US" sz="3700" b="1">
                <a:effectLst/>
              </a:rPr>
              <a:t>Introduction</a:t>
            </a:r>
            <a:br>
              <a:rPr lang="en-US" sz="3700" b="1"/>
            </a:br>
            <a:endParaRPr lang="en-US" sz="3700"/>
          </a:p>
        </p:txBody>
      </p:sp>
      <p:pic>
        <p:nvPicPr>
          <p:cNvPr id="6" name="Picture Placeholder 5" descr="A group of people around a computer">
            <a:extLst>
              <a:ext uri="{FF2B5EF4-FFF2-40B4-BE49-F238E27FC236}">
                <a16:creationId xmlns:a16="http://schemas.microsoft.com/office/drawing/2014/main" id="{C7C8E815-0CD5-8F43-9694-ADC44B5BF73E}"/>
              </a:ext>
            </a:extLst>
          </p:cNvPr>
          <p:cNvPicPr>
            <a:picLocks noGrp="1" noChangeAspect="1"/>
          </p:cNvPicPr>
          <p:nvPr>
            <p:ph type="pic" idx="1"/>
          </p:nvPr>
        </p:nvPicPr>
        <p:blipFill rotWithShape="1">
          <a:blip r:embed="rId2" cstate="print">
            <a:extLst>
              <a:ext uri="{28A0092B-C50C-407E-A947-70E740481C1C}">
                <a14:useLocalDpi xmlns:a14="http://schemas.microsoft.com/office/drawing/2010/main" val="0"/>
              </a:ext>
            </a:extLst>
          </a:blip>
          <a:srcRect t="10334" b="10334"/>
          <a:stretch/>
        </p:blipFill>
        <p:spPr>
          <a:xfrm>
            <a:off x="5409691" y="1071315"/>
            <a:ext cx="6172200" cy="4873625"/>
          </a:xfrm>
          <a:prstGeom prst="rect">
            <a:avLst/>
          </a:prstGeom>
        </p:spPr>
      </p:pic>
      <p:sp>
        <p:nvSpPr>
          <p:cNvPr id="4" name="Text Placeholder 3">
            <a:extLst>
              <a:ext uri="{FF2B5EF4-FFF2-40B4-BE49-F238E27FC236}">
                <a16:creationId xmlns:a16="http://schemas.microsoft.com/office/drawing/2014/main" id="{C73E274F-E697-136E-266B-95EBD342DF9D}"/>
              </a:ext>
            </a:extLst>
          </p:cNvPr>
          <p:cNvSpPr>
            <a:spLocks noGrp="1"/>
          </p:cNvSpPr>
          <p:nvPr>
            <p:ph type="body" sz="half" idx="2"/>
          </p:nvPr>
        </p:nvSpPr>
        <p:spPr>
          <a:xfrm>
            <a:off x="480707" y="1132792"/>
            <a:ext cx="4702482" cy="4938114"/>
          </a:xfrm>
        </p:spPr>
        <p:txBody>
          <a:bodyPr vert="horz" lIns="91440" tIns="45720" rIns="91440" bIns="45720" rtlCol="0">
            <a:normAutofit fontScale="85000" lnSpcReduction="10000"/>
          </a:bodyPr>
          <a:lstStyle/>
          <a:p>
            <a:pPr indent="-228600">
              <a:buFont typeface="Arial" panose="020B0604020202020204" pitchFamily="34" charset="0"/>
              <a:buChar char="•"/>
            </a:pPr>
            <a:endParaRPr lang="en-US" b="1" dirty="0"/>
          </a:p>
          <a:p>
            <a:pPr indent="-228600">
              <a:buFont typeface="Arial" panose="020B0604020202020204" pitchFamily="34" charset="0"/>
              <a:buChar char="•"/>
            </a:pPr>
            <a:r>
              <a:rPr lang="en-US" sz="1800" dirty="0">
                <a:effectLst/>
              </a:rPr>
              <a:t> Welcome to this exciting presentation about the future of digital education and online learning! As technology continues to advance, so does the demand for innovative and engaging ways to learn online. One of the most effective methods for retaining information and keeping learners engaged is through quizzes. That's why today, we're going to explore the benefits of quizzes and how you can create your own quiz platform to meet the growing demand.</a:t>
            </a:r>
          </a:p>
          <a:p>
            <a:pPr indent="-228600">
              <a:buFont typeface="Arial" panose="020B0604020202020204" pitchFamily="34" charset="0"/>
              <a:buChar char="•"/>
            </a:pPr>
            <a:r>
              <a:rPr lang="en-US" sz="1800" dirty="0"/>
              <a:t>In the age of online degrees and classes, every student is easily distracted by electronic gadgets. Hence there is a large need to engage everyone on electronic gadgets for a good purpose. Hence our team decided to choose PS7 as problem statement to keep this generation motivated and attain more knowledge.</a:t>
            </a:r>
          </a:p>
          <a:p>
            <a:pPr indent="-228600">
              <a:buFont typeface="Arial" panose="020B0604020202020204" pitchFamily="34" charset="0"/>
              <a:buChar char="•"/>
            </a:pPr>
            <a:r>
              <a:rPr lang="en-US" sz="1800" dirty="0">
                <a:effectLst/>
              </a:rPr>
              <a:t>In this presentation, we'll discuss the importance of quizzes in the context of digital education and online learning. We'll also delve into the process of creating a quiz platform and provide practical insights on how to create engaging quiz content. Finally, we'll touch on the importance of marketing your quiz platform to reach your target audience. So sit back, relax, and get ready to learn about the exciting world of quizzes in digital education!</a:t>
            </a:r>
            <a:endParaRPr lang="en-US" sz="1800" dirty="0"/>
          </a:p>
          <a:p>
            <a:pPr indent="-228600">
              <a:buFont typeface="Arial" panose="020B0604020202020204" pitchFamily="34" charset="0"/>
              <a:buChar char="•"/>
            </a:pPr>
            <a:endParaRPr lang="en-US" dirty="0"/>
          </a:p>
        </p:txBody>
      </p:sp>
    </p:spTree>
    <p:extLst>
      <p:ext uri="{BB962C8B-B14F-4D97-AF65-F5344CB8AC3E}">
        <p14:creationId xmlns:p14="http://schemas.microsoft.com/office/powerpoint/2010/main" val="62631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CBACE-BD2C-4D77-B82F-CD3E33C5D33D}"/>
              </a:ext>
            </a:extLst>
          </p:cNvPr>
          <p:cNvSpPr>
            <a:spLocks noGrp="1"/>
          </p:cNvSpPr>
          <p:nvPr>
            <p:ph type="title"/>
          </p:nvPr>
        </p:nvSpPr>
        <p:spPr>
          <a:xfrm>
            <a:off x="2232252" y="633046"/>
            <a:ext cx="4463623" cy="1314996"/>
          </a:xfrm>
        </p:spPr>
        <p:txBody>
          <a:bodyPr vert="horz" lIns="91440" tIns="45720" rIns="91440" bIns="45720" rtlCol="0" anchor="b">
            <a:normAutofit/>
          </a:bodyPr>
          <a:lstStyle/>
          <a:p>
            <a:r>
              <a:rPr lang="en-US" sz="3100" b="1">
                <a:effectLst/>
              </a:rPr>
              <a:t>The Benefits of Quizzes</a:t>
            </a:r>
            <a:br>
              <a:rPr lang="en-US" sz="3100" b="1"/>
            </a:br>
            <a:endParaRPr lang="en-US" sz="3100"/>
          </a:p>
        </p:txBody>
      </p:sp>
      <p:pic>
        <p:nvPicPr>
          <p:cNvPr id="14" name="Picture Placeholder 13" descr="A human head with colorful brain&#10;&#10;Description automatically generated">
            <a:extLst>
              <a:ext uri="{FF2B5EF4-FFF2-40B4-BE49-F238E27FC236}">
                <a16:creationId xmlns:a16="http://schemas.microsoft.com/office/drawing/2014/main" id="{6DF4117D-8B7D-F030-2FC5-83994FA46E4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r="-3" b="-3"/>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sp>
        <p:nvSpPr>
          <p:cNvPr id="4" name="Text Placeholder 3">
            <a:extLst>
              <a:ext uri="{FF2B5EF4-FFF2-40B4-BE49-F238E27FC236}">
                <a16:creationId xmlns:a16="http://schemas.microsoft.com/office/drawing/2014/main" id="{F71A05A8-7FD5-B5A6-9A1A-7B6A3635FD67}"/>
              </a:ext>
            </a:extLst>
          </p:cNvPr>
          <p:cNvSpPr>
            <a:spLocks noGrp="1"/>
          </p:cNvSpPr>
          <p:nvPr>
            <p:ph type="body" sz="half" idx="2"/>
          </p:nvPr>
        </p:nvSpPr>
        <p:spPr>
          <a:xfrm>
            <a:off x="1861854" y="1887415"/>
            <a:ext cx="5054761" cy="4431323"/>
          </a:xfrm>
        </p:spPr>
        <p:txBody>
          <a:bodyPr vert="horz" lIns="91440" tIns="45720" rIns="91440" bIns="45720" rtlCol="0">
            <a:normAutofit/>
          </a:bodyPr>
          <a:lstStyle/>
          <a:p>
            <a:pPr indent="-228600">
              <a:buFont typeface="Arial" panose="020B0604020202020204" pitchFamily="34" charset="0"/>
              <a:buChar char="•"/>
            </a:pPr>
            <a:r>
              <a:rPr lang="en-US" sz="1800" dirty="0">
                <a:effectLst/>
              </a:rPr>
              <a:t>Quizzes are an essential tool for digital education and online learning. They provide learners with a fun and interactive way to engage with course material, while also testing their knowledge and understanding.</a:t>
            </a:r>
          </a:p>
          <a:p>
            <a:pPr indent="-228600">
              <a:buFont typeface="Arial" panose="020B0604020202020204" pitchFamily="34" charset="0"/>
              <a:buChar char="•"/>
            </a:pPr>
            <a:r>
              <a:rPr lang="en-US" sz="1800" dirty="0"/>
              <a:t>Students normally lack knowledge in many fields and don't have much exposure in it. Many questions in their minds go unanswered. These quiz websites helps them to gain more knowledge about it</a:t>
            </a:r>
          </a:p>
          <a:p>
            <a:pPr indent="-228600">
              <a:buFont typeface="Arial" panose="020B0604020202020204" pitchFamily="34" charset="0"/>
              <a:buChar char="•"/>
            </a:pPr>
            <a:r>
              <a:rPr lang="en-US" sz="1800" dirty="0">
                <a:effectLst/>
              </a:rPr>
              <a:t>Research has shown that quizzes can improve retention of information and enhance learning outcomes. By regularly testing learners on course material, quizzes help to reinforce key concepts and identify areas where additional study may be needed.</a:t>
            </a:r>
            <a:endParaRPr lang="en-US" sz="1800" dirty="0"/>
          </a:p>
          <a:p>
            <a:pPr indent="-228600">
              <a:buFont typeface="Arial" panose="020B0604020202020204" pitchFamily="34" charset="0"/>
              <a:buChar char="•"/>
            </a:pPr>
            <a:endParaRPr lang="en-US" dirty="0"/>
          </a:p>
        </p:txBody>
      </p:sp>
    </p:spTree>
    <p:extLst>
      <p:ext uri="{BB962C8B-B14F-4D97-AF65-F5344CB8AC3E}">
        <p14:creationId xmlns:p14="http://schemas.microsoft.com/office/powerpoint/2010/main" val="4221329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04822-5DEF-063E-CE84-73DA1D1D1F4A}"/>
              </a:ext>
            </a:extLst>
          </p:cNvPr>
          <p:cNvSpPr>
            <a:spLocks noGrp="1"/>
          </p:cNvSpPr>
          <p:nvPr>
            <p:ph type="title"/>
          </p:nvPr>
        </p:nvSpPr>
        <p:spPr>
          <a:xfrm>
            <a:off x="6234865" y="568517"/>
            <a:ext cx="5248221" cy="886379"/>
          </a:xfrm>
        </p:spPr>
        <p:txBody>
          <a:bodyPr vert="horz" lIns="91440" tIns="45720" rIns="91440" bIns="45720" rtlCol="0" anchor="ctr">
            <a:normAutofit/>
          </a:bodyPr>
          <a:lstStyle/>
          <a:p>
            <a:r>
              <a:rPr lang="en-US" sz="2800" b="1" dirty="0">
                <a:effectLst/>
              </a:rPr>
              <a:t>Creating a Quiz Platform</a:t>
            </a:r>
            <a:br>
              <a:rPr lang="en-US" sz="2800" b="1" dirty="0"/>
            </a:br>
            <a:endParaRPr lang="en-US" sz="2800" dirty="0"/>
          </a:p>
        </p:txBody>
      </p:sp>
      <p:pic>
        <p:nvPicPr>
          <p:cNvPr id="6" name="Picture Placeholder 5" descr="A person standing in front of a computer&#10;&#10;Description automatically generated">
            <a:extLst>
              <a:ext uri="{FF2B5EF4-FFF2-40B4-BE49-F238E27FC236}">
                <a16:creationId xmlns:a16="http://schemas.microsoft.com/office/drawing/2014/main" id="{E693F450-6676-3B7C-A883-F06F203F476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r="-3" b="-3"/>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sp>
        <p:nvSpPr>
          <p:cNvPr id="4" name="Text Placeholder 3">
            <a:extLst>
              <a:ext uri="{FF2B5EF4-FFF2-40B4-BE49-F238E27FC236}">
                <a16:creationId xmlns:a16="http://schemas.microsoft.com/office/drawing/2014/main" id="{58EF7A75-AB00-0F70-8262-954497F3198C}"/>
              </a:ext>
            </a:extLst>
          </p:cNvPr>
          <p:cNvSpPr>
            <a:spLocks noGrp="1"/>
          </p:cNvSpPr>
          <p:nvPr>
            <p:ph type="body" sz="half" idx="2"/>
          </p:nvPr>
        </p:nvSpPr>
        <p:spPr>
          <a:xfrm>
            <a:off x="6234868" y="1820369"/>
            <a:ext cx="5217173" cy="4351338"/>
          </a:xfrm>
        </p:spPr>
        <p:txBody>
          <a:bodyPr vert="horz" lIns="91440" tIns="45720" rIns="91440" bIns="45720" rtlCol="0">
            <a:normAutofit/>
          </a:bodyPr>
          <a:lstStyle/>
          <a:p>
            <a:pPr indent="-228600">
              <a:buFont typeface="Arial" panose="020B0604020202020204" pitchFamily="34" charset="0"/>
              <a:buChar char="•"/>
            </a:pPr>
            <a:r>
              <a:rPr lang="en-US" sz="1800" dirty="0">
                <a:effectLst/>
              </a:rPr>
              <a:t>When it comes to creating a quiz platform, there are several key features that you need to consider. Firstly, you need to ensure that your platform is user-friendly and easy to navigate. This means designing an intuitive interface that allows users to easily find the quizzes they're interested in and start playing.</a:t>
            </a:r>
            <a:endParaRPr lang="en-US" sz="1800" dirty="0"/>
          </a:p>
          <a:p>
            <a:pPr indent="-228600">
              <a:buFont typeface="Arial" panose="020B0604020202020204" pitchFamily="34" charset="0"/>
              <a:buChar char="•"/>
            </a:pPr>
            <a:r>
              <a:rPr lang="en-US" sz="1800" dirty="0">
                <a:effectLst/>
              </a:rPr>
              <a:t>Another important feature of any quiz platform is the ability to create and share quizzes. This means providing users with an easy-to-use quiz creation tool that allows them to create their own quizzes and share them with others. You should also consider adding social sharing buttons to make it easy for users to share their quizzes on social media platforms like Facebook and Twitter.</a:t>
            </a:r>
            <a:endParaRPr lang="en-US" sz="1800" dirty="0"/>
          </a:p>
          <a:p>
            <a:pPr indent="-228600">
              <a:buFont typeface="Arial" panose="020B0604020202020204" pitchFamily="34" charset="0"/>
              <a:buChar char="•"/>
            </a:pPr>
            <a:endParaRPr lang="en-US" dirty="0"/>
          </a:p>
        </p:txBody>
      </p:sp>
    </p:spTree>
    <p:extLst>
      <p:ext uri="{BB962C8B-B14F-4D97-AF65-F5344CB8AC3E}">
        <p14:creationId xmlns:p14="http://schemas.microsoft.com/office/powerpoint/2010/main" val="424747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6DE68-74CE-4D8B-DD0A-8656645803CC}"/>
              </a:ext>
            </a:extLst>
          </p:cNvPr>
          <p:cNvSpPr>
            <a:spLocks noGrp="1"/>
          </p:cNvSpPr>
          <p:nvPr>
            <p:ph type="title"/>
          </p:nvPr>
        </p:nvSpPr>
        <p:spPr>
          <a:xfrm>
            <a:off x="5956784" y="396117"/>
            <a:ext cx="5217172" cy="1158857"/>
          </a:xfrm>
        </p:spPr>
        <p:txBody>
          <a:bodyPr vert="horz" lIns="91440" tIns="45720" rIns="91440" bIns="45720" rtlCol="0" anchor="b">
            <a:normAutofit/>
          </a:bodyPr>
          <a:lstStyle/>
          <a:p>
            <a:r>
              <a:rPr lang="en-US" sz="3700" b="1" dirty="0">
                <a:effectLst/>
              </a:rPr>
              <a:t>Engaging Quiz Content</a:t>
            </a:r>
            <a:br>
              <a:rPr lang="en-US" sz="3700" b="1" dirty="0"/>
            </a:br>
            <a:endParaRPr lang="en-US" sz="3700" dirty="0"/>
          </a:p>
        </p:txBody>
      </p:sp>
      <p:pic>
        <p:nvPicPr>
          <p:cNvPr id="5" name="Picture Placeholder 4"/>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l="5724" r="5724"/>
          <a:stretch>
            <a:fillRect/>
          </a:stretch>
        </p:blipFill>
        <p:spPr>
          <a:xfrm>
            <a:off x="1104980" y="1898273"/>
            <a:ext cx="4220308" cy="2743200"/>
          </a:xfrm>
        </p:spPr>
      </p:pic>
      <p:sp>
        <p:nvSpPr>
          <p:cNvPr id="4" name="Text Placeholder 3">
            <a:extLst>
              <a:ext uri="{FF2B5EF4-FFF2-40B4-BE49-F238E27FC236}">
                <a16:creationId xmlns:a16="http://schemas.microsoft.com/office/drawing/2014/main" id="{B54422E2-1A37-3C0D-B335-2629DA1A62E3}"/>
              </a:ext>
            </a:extLst>
          </p:cNvPr>
          <p:cNvSpPr>
            <a:spLocks noGrp="1"/>
          </p:cNvSpPr>
          <p:nvPr>
            <p:ph type="body" sz="half" idx="2"/>
          </p:nvPr>
        </p:nvSpPr>
        <p:spPr>
          <a:xfrm>
            <a:off x="5956783" y="1747592"/>
            <a:ext cx="5217173" cy="4351338"/>
          </a:xfrm>
        </p:spPr>
        <p:txBody>
          <a:bodyPr vert="horz" lIns="91440" tIns="45720" rIns="91440" bIns="45720" rtlCol="0">
            <a:normAutofit fontScale="92500" lnSpcReduction="10000"/>
          </a:bodyPr>
          <a:lstStyle/>
          <a:p>
            <a:pPr indent="-228600">
              <a:buFont typeface="Arial" panose="020B0604020202020204" pitchFamily="34" charset="0"/>
              <a:buChar char="•"/>
            </a:pPr>
            <a:r>
              <a:rPr lang="en-US" sz="1800" dirty="0">
                <a:effectLst/>
              </a:rPr>
              <a:t>To create engaging quiz content, it's important to incorporate multimedia elements such as images, videos, and audio. By using these elements, you can make your quizzes more interactive and visually appealing.</a:t>
            </a:r>
            <a:endParaRPr lang="en-US" sz="1800" dirty="0"/>
          </a:p>
          <a:p>
            <a:pPr indent="-228600">
              <a:buFont typeface="Arial" panose="020B0604020202020204" pitchFamily="34" charset="0"/>
              <a:buChar char="•"/>
            </a:pPr>
            <a:r>
              <a:rPr lang="en-US" sz="1800" dirty="0">
                <a:effectLst/>
              </a:rPr>
              <a:t>Another way to make your quizzes more engaging is to use interactive elements such as drag-and-drop questions, fill-in-the-blank questions, and matching questions. These types of questions require the user to actively participate in the quiz, making it more enjoyable and memorable</a:t>
            </a:r>
            <a:r>
              <a:rPr lang="en-US" dirty="0">
                <a:effectLst/>
              </a:rPr>
              <a:t>.</a:t>
            </a:r>
          </a:p>
          <a:p>
            <a:endParaRPr lang="en-US" dirty="0">
              <a:effectLst/>
            </a:endParaRPr>
          </a:p>
          <a:p>
            <a:pPr algn="ctr"/>
            <a:r>
              <a:rPr lang="en-US" sz="2400" b="1" dirty="0"/>
              <a:t>END OUTCOME </a:t>
            </a:r>
            <a:r>
              <a:rPr lang="en-US" sz="2400" dirty="0"/>
              <a:t>: </a:t>
            </a:r>
            <a:endParaRPr lang="en-US" sz="2400" dirty="0">
              <a:effectLst/>
            </a:endParaRPr>
          </a:p>
          <a:p>
            <a:pPr indent="-228600">
              <a:buFont typeface="Arial" panose="020B0604020202020204" pitchFamily="34" charset="0"/>
              <a:buChar char="•"/>
            </a:pPr>
            <a:r>
              <a:rPr lang="en-US" sz="1800" dirty="0"/>
              <a:t>This </a:t>
            </a:r>
            <a:r>
              <a:rPr lang="en-US" sz="1800" dirty="0" err="1"/>
              <a:t>Prodathon</a:t>
            </a:r>
            <a:r>
              <a:rPr lang="en-US" sz="1800" dirty="0"/>
              <a:t> event taught us teamwork, built everyone's confidence and influenced each other's opinions and most importantly stick to the rules and restrictions and still stay unique from other teams</a:t>
            </a:r>
            <a:r>
              <a:rPr lang="en-US" dirty="0"/>
              <a:t>.</a:t>
            </a:r>
          </a:p>
          <a:p>
            <a:pPr indent="-228600">
              <a:buFont typeface="Arial" panose="020B0604020202020204" pitchFamily="34" charset="0"/>
              <a:buChar char="•"/>
            </a:pPr>
            <a:endParaRPr lang="en-US" dirty="0">
              <a:effectLst/>
            </a:endParaRPr>
          </a:p>
          <a:p>
            <a:endParaRPr lang="en-US" dirty="0"/>
          </a:p>
          <a:p>
            <a:pPr indent="-228600">
              <a:buFont typeface="Arial" panose="020B0604020202020204" pitchFamily="34" charset="0"/>
              <a:buChar char="•"/>
            </a:pPr>
            <a:endParaRPr lang="en-US" dirty="0"/>
          </a:p>
        </p:txBody>
      </p:sp>
    </p:spTree>
    <p:extLst>
      <p:ext uri="{BB962C8B-B14F-4D97-AF65-F5344CB8AC3E}">
        <p14:creationId xmlns:p14="http://schemas.microsoft.com/office/powerpoint/2010/main" val="2447023830"/>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344</TotalTime>
  <Words>1017</Words>
  <Application>Microsoft Office PowerPoint</Application>
  <PresentationFormat>Widescreen</PresentationFormat>
  <Paragraphs>49</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Arial Black</vt:lpstr>
      <vt:lpstr>Arial Rounded MT Bold</vt:lpstr>
      <vt:lpstr>Calibri</vt:lpstr>
      <vt:lpstr>Calibri Light</vt:lpstr>
      <vt:lpstr>Cascadia Mono SemiBold</vt:lpstr>
      <vt:lpstr>Eras Bold ITC</vt:lpstr>
      <vt:lpstr>Wingdings</vt:lpstr>
      <vt:lpstr>Office Theme</vt:lpstr>
      <vt:lpstr>PowerPoint Presentation</vt:lpstr>
      <vt:lpstr>QUIZTOPIA Building an engaging platform for online learning  </vt:lpstr>
      <vt:lpstr>PowerPoint Presentation</vt:lpstr>
      <vt:lpstr>PowerPoint Presentation</vt:lpstr>
      <vt:lpstr>Introduction </vt:lpstr>
      <vt:lpstr>The Benefits of Quizzes </vt:lpstr>
      <vt:lpstr>Creating a Quiz Platform </vt:lpstr>
      <vt:lpstr>Engaging Quiz Content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Quiztopia</dc:title>
  <dc:creator>Ya xh</dc:creator>
  <cp:lastModifiedBy>prasant nair</cp:lastModifiedBy>
  <cp:revision>31</cp:revision>
  <dcterms:created xsi:type="dcterms:W3CDTF">2023-09-30T15:02:01Z</dcterms:created>
  <dcterms:modified xsi:type="dcterms:W3CDTF">2023-10-17T12:53:27Z</dcterms:modified>
</cp:coreProperties>
</file>

<file path=docProps/thumbnail.jpeg>
</file>